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3" r:id="rId4"/>
    <p:sldId id="274" r:id="rId5"/>
    <p:sldId id="275" r:id="rId6"/>
    <p:sldId id="276" r:id="rId7"/>
    <p:sldId id="278" r:id="rId8"/>
    <p:sldId id="308" r:id="rId9"/>
    <p:sldId id="301" r:id="rId10"/>
    <p:sldId id="280" r:id="rId11"/>
    <p:sldId id="302" r:id="rId12"/>
    <p:sldId id="282" r:id="rId13"/>
    <p:sldId id="283" r:id="rId14"/>
    <p:sldId id="284" r:id="rId15"/>
    <p:sldId id="285" r:id="rId16"/>
    <p:sldId id="287" r:id="rId17"/>
    <p:sldId id="288" r:id="rId18"/>
    <p:sldId id="291" r:id="rId19"/>
    <p:sldId id="29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81" y="18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1D20B-30EC-49DC-BEEB-E8B6066861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 Polynomials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92781F-69D7-47AA-9B69-483B70C848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3139105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627380" y="112607"/>
            <a:ext cx="10812780" cy="4530725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5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( x  +  1) ( </a:t>
            </a:r>
            <a:r>
              <a:rPr lang="en-US" sz="6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+  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5 )</a:t>
            </a:r>
          </a:p>
        </p:txBody>
      </p:sp>
    </p:spTree>
    <p:extLst>
      <p:ext uri="{BB962C8B-B14F-4D97-AF65-F5344CB8AC3E}">
        <p14:creationId xmlns:p14="http://schemas.microsoft.com/office/powerpoint/2010/main" val="3295755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0441" y="37694"/>
            <a:ext cx="95561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 O  I  L</a:t>
            </a:r>
          </a:p>
        </p:txBody>
      </p:sp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55880" y="1728048"/>
            <a:ext cx="12080240" cy="3522598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6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( 2n  +  3) ( </a:t>
            </a:r>
            <a:r>
              <a:rPr lang="en-US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 - 6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231391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 txBox="1">
                <a:spLocks noChangeArrowheads="1"/>
              </p:cNvSpPr>
              <p:nvPr/>
            </p:nvSpPr>
            <p:spPr>
              <a:xfrm>
                <a:off x="154940" y="41487"/>
                <a:ext cx="11991340" cy="4530725"/>
              </a:xfrm>
              <a:prstGeom prst="rect">
                <a:avLst/>
              </a:prstGeom>
            </p:spPr>
            <p:txBody>
              <a:bodyPr/>
              <a:lstStyle>
                <a:lvl1pPr marL="285750" indent="-28575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Font typeface="Wingdings" pitchFamily="2" charset="2"/>
                  <a:buNone/>
                  <a:defRPr/>
                </a:pPr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7</a:t>
                </a:r>
              </a:p>
              <a:p>
                <a:pPr algn="ctr">
                  <a:buFont typeface="Wingdings" pitchFamily="2" charset="2"/>
                  <a:buNone/>
                  <a:defRPr/>
                </a:pPr>
                <a:r>
                  <a:rPr lang="en-US" sz="8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</a:t>
                </a:r>
                <a14:m>
                  <m:oMath xmlns:m="http://schemas.openxmlformats.org/officeDocument/2006/math">
                    <m:r>
                      <a:rPr lang="en-US" sz="8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8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8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8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8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8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8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8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8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8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8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Rectang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940" y="41487"/>
                <a:ext cx="11991340" cy="4530725"/>
              </a:xfrm>
              <a:prstGeom prst="rect">
                <a:avLst/>
              </a:prstGeom>
              <a:blipFill>
                <a:blip r:embed="rId2"/>
                <a:stretch>
                  <a:fillRect l="-3913" t="-55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2943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 txBox="1">
                <a:spLocks noChangeArrowheads="1"/>
              </p:cNvSpPr>
              <p:nvPr/>
            </p:nvSpPr>
            <p:spPr>
              <a:xfrm>
                <a:off x="246380" y="0"/>
                <a:ext cx="10812780" cy="4530725"/>
              </a:xfrm>
              <a:prstGeom prst="rect">
                <a:avLst/>
              </a:prstGeom>
            </p:spPr>
            <p:txBody>
              <a:bodyPr/>
              <a:lstStyle>
                <a:lvl1pPr marL="285750" indent="-28575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Font typeface="Wingdings" pitchFamily="2" charset="2"/>
                  <a:buNone/>
                  <a:defRPr/>
                </a:pPr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8</a:t>
                </a:r>
              </a:p>
              <a:p>
                <a:pPr algn="ctr">
                  <a:buFont typeface="Wingdings" pitchFamily="2" charset="2"/>
                  <a:buNone/>
                  <a:defRPr/>
                </a:pPr>
                <a:r>
                  <a:rPr lang="en-US" sz="8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</a:t>
                </a:r>
                <a14:m>
                  <m:oMath xmlns:m="http://schemas.openxmlformats.org/officeDocument/2006/math">
                    <m:r>
                      <a:rPr lang="en-US" sz="8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8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𝟐</m:t>
                    </m:r>
                    <m:r>
                      <a:rPr lang="en-US" sz="8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8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8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8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8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8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8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8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8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8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Rectang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80" y="0"/>
                <a:ext cx="10812780" cy="4530725"/>
              </a:xfrm>
              <a:prstGeom prst="rect">
                <a:avLst/>
              </a:prstGeom>
              <a:blipFill>
                <a:blip r:embed="rId2"/>
                <a:stretch>
                  <a:fillRect l="-4340" t="-55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5802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01624" y="0"/>
            <a:ext cx="11269981" cy="1456267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Ticket out the door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01624" y="1059603"/>
                <a:ext cx="11121937" cy="58477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d>
                    <m:d>
                      <m:dPr>
                        <m:ctrlP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𝟕</m:t>
                        </m:r>
                      </m:e>
                    </m:d>
                  </m:oMath>
                </a14:m>
                <a:endParaRPr lang="en-US" sz="4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marL="457200" indent="-457200">
                  <a:buFont typeface="+mj-lt"/>
                  <a:buAutoNum type="arabicPeriod"/>
                </a:pPr>
                <a:endParaRPr lang="en-US" sz="4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endParaRPr lang="en-US" sz="4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marL="742950" indent="-742950">
                  <a:buFontTx/>
                  <a:buAutoNum type="arabicPeriod" startAt="2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AutoNum type="arabicPeriod" startAt="2"/>
                </a:pP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AutoNum type="arabicPeriod" startAt="2"/>
                </a:pP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en-US" sz="6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Rate yourself +, -, or o.</a:t>
                </a:r>
              </a:p>
              <a:p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624" y="1059603"/>
                <a:ext cx="11121937" cy="5847755"/>
              </a:xfrm>
              <a:prstGeom prst="rect">
                <a:avLst/>
              </a:prstGeom>
              <a:blipFill>
                <a:blip r:embed="rId2"/>
                <a:stretch>
                  <a:fillRect l="-3507" t="-25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8177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440180" y="0"/>
            <a:ext cx="10131425" cy="145626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Special Cases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01624" y="1105323"/>
                <a:ext cx="10675620" cy="2031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9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624" y="1105323"/>
                <a:ext cx="10675620" cy="2031325"/>
              </a:xfrm>
              <a:prstGeom prst="rect">
                <a:avLst/>
              </a:prstGeom>
              <a:blipFill>
                <a:blip r:embed="rId2"/>
                <a:stretch>
                  <a:fillRect l="-4395" t="-119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7307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42264" y="185843"/>
                <a:ext cx="11412856" cy="21023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10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264" y="185843"/>
                <a:ext cx="11412856" cy="2102370"/>
              </a:xfrm>
              <a:prstGeom prst="rect">
                <a:avLst/>
              </a:prstGeom>
              <a:blipFill>
                <a:blip r:embed="rId2"/>
                <a:stretch>
                  <a:fillRect l="-4113" t="-115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0994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23824" y="0"/>
                <a:ext cx="11991976" cy="20500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11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824" y="0"/>
                <a:ext cx="11991976" cy="2050048"/>
              </a:xfrm>
              <a:prstGeom prst="rect">
                <a:avLst/>
              </a:prstGeom>
              <a:blipFill>
                <a:blip r:embed="rId2"/>
                <a:stretch>
                  <a:fillRect l="-3913" t="-122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27269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64464" y="0"/>
                <a:ext cx="11859896" cy="21023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12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5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5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p>
                              <m:r>
                                <a:rPr lang="en-US" sz="5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464" y="0"/>
                <a:ext cx="11859896" cy="2102370"/>
              </a:xfrm>
              <a:prstGeom prst="rect">
                <a:avLst/>
              </a:prstGeom>
              <a:blipFill>
                <a:blip r:embed="rId2"/>
                <a:stretch>
                  <a:fillRect l="-3957" t="-11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1085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61009" y="102871"/>
            <a:ext cx="11269981" cy="12788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on your own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79704" y="1153352"/>
                <a:ext cx="5184776" cy="51521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sz="44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 </m:t>
                        </m:r>
                      </m:e>
                      <m:sup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</a:p>
              <a:p>
                <a:pPr marL="457200" indent="-457200">
                  <a:buFont typeface="+mj-lt"/>
                  <a:buAutoNum type="arabicPeriod"/>
                </a:pPr>
                <a:endParaRPr lang="en-US" sz="4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sz="44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 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rabicPeriod"/>
                </a:pP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sz="44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 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rabicPeriod"/>
                </a:pP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sz="44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 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704" y="1153352"/>
                <a:ext cx="5184776" cy="5152180"/>
              </a:xfrm>
              <a:prstGeom prst="rect">
                <a:avLst/>
              </a:prstGeom>
              <a:blipFill>
                <a:blip r:embed="rId2"/>
                <a:stretch>
                  <a:fillRect l="-5053" t="-2485" b="-1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107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3A157-44E9-45D8-8187-6915B9B2C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7440" y="690880"/>
            <a:ext cx="4013200" cy="1209040"/>
          </a:xfrm>
        </p:spPr>
        <p:txBody>
          <a:bodyPr/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A99C1D-91A8-4BA2-A8EC-AB7FAED37055}"/>
              </a:ext>
            </a:extLst>
          </p:cNvPr>
          <p:cNvSpPr txBox="1"/>
          <p:nvPr/>
        </p:nvSpPr>
        <p:spPr>
          <a:xfrm>
            <a:off x="1163320" y="1899920"/>
            <a:ext cx="9982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multiply monomials with binomials and trinomials through the application of the distributive property.</a:t>
            </a:r>
          </a:p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multiply binomials through the application of the distributive property.</a:t>
            </a:r>
          </a:p>
        </p:txBody>
      </p:sp>
    </p:spTree>
    <p:extLst>
      <p:ext uri="{BB962C8B-B14F-4D97-AF65-F5344CB8AC3E}">
        <p14:creationId xmlns:p14="http://schemas.microsoft.com/office/powerpoint/2010/main" val="74740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01624" y="196850"/>
            <a:ext cx="11269981" cy="1456267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using the distributive property</a:t>
            </a:r>
          </a:p>
        </p:txBody>
      </p:sp>
      <p:sp>
        <p:nvSpPr>
          <p:cNvPr id="4" name="Rectangle 3"/>
          <p:cNvSpPr/>
          <p:nvPr/>
        </p:nvSpPr>
        <p:spPr>
          <a:xfrm>
            <a:off x="301624" y="924983"/>
            <a:ext cx="106756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  <a:r>
              <a:rPr lang="en-US" sz="7200" b="1" dirty="0"/>
              <a:t> </a:t>
            </a:r>
          </a:p>
          <a:p>
            <a:pPr algn="ctr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2x ( 5x</a:t>
            </a:r>
            <a:r>
              <a:rPr lang="en-US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en-US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3 )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0309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27940" y="0"/>
                <a:ext cx="12136120" cy="23332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2</a:t>
                </a:r>
                <a:r>
                  <a:rPr lang="en-US" sz="7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7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7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7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7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7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7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7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7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7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7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40" y="0"/>
                <a:ext cx="12136120" cy="2333267"/>
              </a:xfrm>
              <a:prstGeom prst="rect">
                <a:avLst/>
              </a:prstGeom>
              <a:blipFill>
                <a:blip r:embed="rId2"/>
                <a:stretch>
                  <a:fillRect l="-3920" t="-107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0517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47624" y="0"/>
                <a:ext cx="12078336" cy="24030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3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7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7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7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7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72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7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7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7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7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7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7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7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7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7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4" y="0"/>
                <a:ext cx="12078336" cy="2403094"/>
              </a:xfrm>
              <a:prstGeom prst="rect">
                <a:avLst/>
              </a:prstGeom>
              <a:blipFill>
                <a:blip r:embed="rId2"/>
                <a:stretch>
                  <a:fillRect l="-3887" t="-104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0821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0" y="0"/>
                <a:ext cx="12192000" cy="24030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4 </a:t>
                </a:r>
              </a:p>
              <a:p>
                <a:pPr algn="ctr"/>
                <a:r>
                  <a:rPr lang="en-US" sz="7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8p</a:t>
                </a:r>
                <a14:m>
                  <m:oMath xmlns:m="http://schemas.openxmlformats.org/officeDocument/2006/math">
                    <m:r>
                      <a:rPr lang="en-US" sz="7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7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7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𝒒</m:t>
                        </m:r>
                      </m:e>
                      <m:sup>
                        <m:r>
                          <a:rPr lang="en-US" sz="7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7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7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sSup>
                      <m:sSupPr>
                        <m:ctrlPr>
                          <a:rPr lang="en-US" sz="7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𝒒</m:t>
                        </m:r>
                      </m:e>
                      <m:sup>
                        <m:r>
                          <a:rPr lang="en-US" sz="7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en-US" sz="7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p>
                        <m:r>
                          <a:rPr lang="en-US" sz="7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7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7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7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US" sz="7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2403094"/>
              </a:xfrm>
              <a:prstGeom prst="rect">
                <a:avLst/>
              </a:prstGeom>
              <a:blipFill>
                <a:blip r:embed="rId2"/>
                <a:stretch>
                  <a:fillRect l="-3850" t="-10406" b="-200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7883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01624" y="204471"/>
            <a:ext cx="11269981" cy="10614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on your own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01624" y="1326072"/>
                <a:ext cx="10675620" cy="42660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d>
                      <m:d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𝟕</m:t>
                        </m:r>
                      </m:e>
                    </m:d>
                  </m:oMath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rabicPeriod"/>
                </a:pPr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rabicPeriod"/>
                </a:pPr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624" y="1326072"/>
                <a:ext cx="10675620" cy="4266040"/>
              </a:xfrm>
              <a:prstGeom prst="rect">
                <a:avLst/>
              </a:prstGeom>
              <a:blipFill>
                <a:blip r:embed="rId2"/>
                <a:stretch>
                  <a:fillRect l="-3139" t="-4435" b="-97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1850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01624" y="0"/>
            <a:ext cx="11269981" cy="1456267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Ticket out the door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01624" y="1059603"/>
                <a:ext cx="11121937" cy="53340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rabicPeriod"/>
                </a:pP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AutoNum type="arabicPeriod" startAt="2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𝒙𝒚</m:t>
                        </m:r>
                      </m:e>
                      <m:sup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sSup>
                      <m:sSupPr>
                        <m:ctrlP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AutoNum type="arabicPeriod" startAt="2"/>
                </a:pP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en-US" sz="6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Rate yourself +, -, or o.</a:t>
                </a:r>
              </a:p>
              <a:p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624" y="1059603"/>
                <a:ext cx="11121937" cy="5334089"/>
              </a:xfrm>
              <a:prstGeom prst="rect">
                <a:avLst/>
              </a:prstGeom>
              <a:blipFill>
                <a:blip r:embed="rId2"/>
                <a:stretch>
                  <a:fillRect l="-3507" t="-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5454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440180" y="0"/>
            <a:ext cx="10131425" cy="145626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 Binomials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3589" y="1447425"/>
            <a:ext cx="6400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( </a:t>
            </a:r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+  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5 )</a:t>
            </a:r>
          </a:p>
          <a:p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( </a:t>
            </a:r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+  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5 )</a:t>
            </a:r>
          </a:p>
          <a:p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46278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50</TotalTime>
  <Words>267</Words>
  <Application>Microsoft Office PowerPoint</Application>
  <PresentationFormat>Widescreen</PresentationFormat>
  <Paragraphs>67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Wingdings</vt:lpstr>
      <vt:lpstr>Retrospect</vt:lpstr>
      <vt:lpstr>Multiplying Polynomials</vt:lpstr>
      <vt:lpstr>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Polynomials</dc:title>
  <dc:creator>Michael Kuniega</dc:creator>
  <cp:lastModifiedBy>Michael Kuniega</cp:lastModifiedBy>
  <cp:revision>8</cp:revision>
  <dcterms:created xsi:type="dcterms:W3CDTF">2019-11-03T15:13:40Z</dcterms:created>
  <dcterms:modified xsi:type="dcterms:W3CDTF">2019-11-03T16:44:39Z</dcterms:modified>
</cp:coreProperties>
</file>